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0932658"/>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№159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түнде және таңертең жаңбыр, найзағай. Батыстан,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күндіз екпіні 15 м/с. Ауа температурасы түнде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күндіз 27-29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15-17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0078988"/>
              </p:ext>
            </p:extLst>
          </p:nvPr>
        </p:nvGraphicFramePr>
        <p:xfrm>
          <a:off x="5027448" y="4173056"/>
          <a:ext cx="4667576" cy="23031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6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25982</TotalTime>
  <Words>509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5127</cp:revision>
  <cp:lastPrinted>2021-07-01T07:38:07Z</cp:lastPrinted>
  <dcterms:created xsi:type="dcterms:W3CDTF">2018-03-27T06:03:00Z</dcterms:created>
  <dcterms:modified xsi:type="dcterms:W3CDTF">2026-06-08T07:52:36Z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